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2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5B1E5-C672-4BC3-B597-9D178DE9AD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D4BD24-0E9D-4D68-8D4D-F89EC7484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D8379-405F-4B7E-B1F4-806925412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A1B0-6490-4994-B6CE-6DE541D2B55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D0B11-5965-4E70-AEB6-B05714E23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E31CE-0FD1-4C28-999B-10721C2C7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DBEE-D092-433B-8920-6C754BBE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92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34F1C-6F6B-41BD-A82D-140A9C8A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BB7349-FDDD-48DF-BDDD-3C87E70E2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4EA62-2232-4D22-87AB-B4581BC06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A1B0-6490-4994-B6CE-6DE541D2B55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62EBA-020F-41D7-A259-A949F634D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9A637-F24B-46A7-9575-6EE8A2650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DBEE-D092-433B-8920-6C754BBE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63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FBAF05-506E-4879-87A6-FF31662C85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D80919-6E06-48D3-AEBE-2954993CF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9C36A-95BC-4898-A6BF-9FAA718B3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A1B0-6490-4994-B6CE-6DE541D2B55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22C8A-57DC-4A7A-BAC1-1CC88A13B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4D272-C1D1-4D77-AC13-6E089A86B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DBEE-D092-433B-8920-6C754BBE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71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3750B-E50F-443F-A6FF-478251C3A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278F3-7199-494A-BB20-EFAADD17A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DB3B0-3422-4E75-9A79-9B074D712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A1B0-6490-4994-B6CE-6DE541D2B55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EEAE0-7E24-47BD-8967-9E21690C9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62D47-91BC-4342-9AF7-1F2F3321F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DBEE-D092-433B-8920-6C754BBE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13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5D691-B9B9-476A-B6F7-0B7C27103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384FA-4479-4E68-9AA8-F24124CAA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73C62-5593-4442-9922-07478BEB6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A1B0-6490-4994-B6CE-6DE541D2B55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02995-D316-4B3C-83D2-287D899A5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48868-03ED-4CF5-B361-9786B669E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DBEE-D092-433B-8920-6C754BBE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49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BE366-88CB-44C3-91F6-41DD6319F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DFE77-7D14-47F1-8C71-556A374C9A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79C69A-0649-407C-AB79-2E461AA96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4AAB73-69A0-46FC-8AAF-1EEC16D11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A1B0-6490-4994-B6CE-6DE541D2B55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86BAF1-7400-4EA5-B930-3D2331307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E4D849-59BD-4BDA-B0F3-938AF502E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DBEE-D092-433B-8920-6C754BBE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7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554A8-CE53-4F18-8491-0DE441066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3B259A-2E9E-4C0C-982D-3C93FCBCB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286CA8-5F22-41CE-B5AF-92D31CD9A5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7868A1-E68F-417F-8633-2EE9E93128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AB5DAC-AEB7-4650-AA57-3DF539E0B6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9AAF09-F156-4571-8245-7CD4261A4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A1B0-6490-4994-B6CE-6DE541D2B55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537B39-32F1-46DB-A8FB-232DD6D52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9E5CFC-71BF-45C6-94E1-089D43415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DBEE-D092-433B-8920-6C754BBE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77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7F67F-58FB-416B-98A4-753540F68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A2CFD3-868F-47E0-83AB-E33B293DB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A1B0-6490-4994-B6CE-6DE541D2B55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B36BC2-DE0F-4DD5-BFA6-3AFBD6608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EE2571-6DFE-41C0-8DEB-2E84D171B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DBEE-D092-433B-8920-6C754BBE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2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08C50-E1E1-4B43-9742-6DD981FA2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A1B0-6490-4994-B6CE-6DE541D2B55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A17D8D-0A4C-46A9-ACA2-966466E17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4B6FE-ED0D-45D6-980C-D560B947E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DBEE-D092-433B-8920-6C754BBE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6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9BCD7-12C3-44DB-83C5-9019FCC50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75ED4-658D-48B5-91F5-36AD41C65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7892BA-02AD-4606-BB47-5BC7935AD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0EB2A0-18FC-4F99-A968-70299F1FC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A1B0-6490-4994-B6CE-6DE541D2B55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CE954F-0807-4184-AA2F-2030ADE55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D765E6-A3FB-4988-91AD-E30736E28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DBEE-D092-433B-8920-6C754BBE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73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F8FBB-D15A-48FF-A250-3776743BC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68818F-4763-4391-AE5E-71DD889C57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71AAB-D0C1-4B7F-B17D-C67EB35E4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935123-AB68-4B4F-86DB-8A9B0B7F7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A1B0-6490-4994-B6CE-6DE541D2B55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56AC2E-B26D-4C5C-A4BA-50901C04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C5749-4479-41BD-A8E7-A963B83C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6DBEE-D092-433B-8920-6C754BBE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45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A681A6-75CE-4295-A99E-BF952D0A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D04F9-048F-49BF-A28B-E8C27BC6C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A6F52-EEEA-49E4-AB96-6BB56C6A59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DA1B0-6490-4994-B6CE-6DE541D2B55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9F791-D516-48B4-9D64-A04B47EC2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FA196-18D2-4725-B70F-34E8A8985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6DBEE-D092-433B-8920-6C754BBE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95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en.wikipedia.org/wiki/Martin_Luther_King_Jr." TargetMode="Externa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portalternativo.com/banda/Michael-Jackson/" TargetMode="Externa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s://basicblogtips.com/a-list-blogger.htm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en.wikipedia.org/wiki/Barack_Obama" TargetMode="Externa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hyperlink" Target="https://www.flickr.com/photos/14639118@N03/27464305590" TargetMode="Externa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png"/><Relationship Id="rId5" Type="http://schemas.openxmlformats.org/officeDocument/2006/relationships/hyperlink" Target="https://www.vanndigital.com/heres-info-bessie-coleman-african-americannative-american-pilot/" TargetMode="Externa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NR03oU-apviHxBl5YyksVVT7WUO1DE9FJCopY6HF-_5B6PqMVl9ev5R0kddLHSS3leWgsi6EeeB2p1ZSzADGumBEs_JJIpqYy_F-AAXPd9rjlRAhgQJrdXh67f4UinIUsvURPVXX040ROZMBgfCspatbEA=s2048">
            <a:extLst>
              <a:ext uri="{FF2B5EF4-FFF2-40B4-BE49-F238E27FC236}">
                <a16:creationId xmlns:a16="http://schemas.microsoft.com/office/drawing/2014/main" id="{0C895E99-ABB0-415C-A360-907769D47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031" y="0"/>
            <a:ext cx="5267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CDC8C4-E387-4E43-9252-68DFF39237E4}"/>
              </a:ext>
            </a:extLst>
          </p:cNvPr>
          <p:cNvSpPr txBox="1"/>
          <p:nvPr/>
        </p:nvSpPr>
        <p:spPr>
          <a:xfrm>
            <a:off x="1707880" y="784074"/>
            <a:ext cx="32488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 Extra Bold" panose="02060903040505020403" pitchFamily="18" charset="0"/>
              </a:rPr>
              <a:t>Prince</a:t>
            </a:r>
          </a:p>
        </p:txBody>
      </p:sp>
      <p:pic>
        <p:nvPicPr>
          <p:cNvPr id="1028" name="Picture 4" descr="https://lh3.googleusercontent.com/SYTyhstE80OlMIuuFduISc3B7GSxFIQbUyvXgHmkYX_q4KR0S2wu_he_sU-F97tk5Al0-GdWJcAi2c91UlaPGV7m3PgUcSzUQ99H_wqcIz29K_5USlkjJzMwDyNPfR0JDCZJVY3dJdEe5PoHknJcOqB3wg=s2048">
            <a:extLst>
              <a:ext uri="{FF2B5EF4-FFF2-40B4-BE49-F238E27FC236}">
                <a16:creationId xmlns:a16="http://schemas.microsoft.com/office/drawing/2014/main" id="{573D38DE-2EB6-4932-A090-1937D6C0D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000" y="2474751"/>
            <a:ext cx="1996615" cy="300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uitars - Tuesday at 9-11 AM">
            <a:hlinkClick r:id="" action="ppaction://media"/>
            <a:extLst>
              <a:ext uri="{FF2B5EF4-FFF2-40B4-BE49-F238E27FC236}">
                <a16:creationId xmlns:a16="http://schemas.microsoft.com/office/drawing/2014/main" id="{CA892FC1-C02B-4750-B459-AFBDFF856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723" y="5482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0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0C3559-A0D3-40E5-A796-EDF7582DC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022" y="0"/>
            <a:ext cx="899897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54DF00-6282-4DA9-B0AE-46720D4FC2A8}"/>
              </a:ext>
            </a:extLst>
          </p:cNvPr>
          <p:cNvSpPr txBox="1"/>
          <p:nvPr/>
        </p:nvSpPr>
        <p:spPr>
          <a:xfrm>
            <a:off x="816527" y="409926"/>
            <a:ext cx="68258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 Extra Bold" panose="02060903040505020403" pitchFamily="18" charset="0"/>
              </a:rPr>
              <a:t>Martin </a:t>
            </a:r>
            <a:br>
              <a:rPr lang="en-US" sz="6000" dirty="0">
                <a:latin typeface="Rockwell Extra Bold" panose="02060903040505020403" pitchFamily="18" charset="0"/>
              </a:rPr>
            </a:br>
            <a:r>
              <a:rPr lang="en-US" sz="6000" dirty="0">
                <a:latin typeface="Rockwell Extra Bold" panose="02060903040505020403" pitchFamily="18" charset="0"/>
              </a:rPr>
              <a:t>Luther King Jr.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8449DC-50D6-46FA-A978-B80463371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66414" y="2623311"/>
            <a:ext cx="1922132" cy="2883199"/>
          </a:xfrm>
          <a:prstGeom prst="rect">
            <a:avLst/>
          </a:prstGeom>
        </p:spPr>
      </p:pic>
      <p:pic>
        <p:nvPicPr>
          <p:cNvPr id="4" name="Speech - Thursday at 9-28 AM">
            <a:hlinkClick r:id="" action="ppaction://media"/>
            <a:extLst>
              <a:ext uri="{FF2B5EF4-FFF2-40B4-BE49-F238E27FC236}">
                <a16:creationId xmlns:a16="http://schemas.microsoft.com/office/drawing/2014/main" id="{C4D26E25-1A52-4294-96CC-97310A019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6927" y="55295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7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5AC3D7-58D8-47F0-A82C-E18CE98A0E6C}"/>
              </a:ext>
            </a:extLst>
          </p:cNvPr>
          <p:cNvSpPr txBox="1"/>
          <p:nvPr/>
        </p:nvSpPr>
        <p:spPr>
          <a:xfrm>
            <a:off x="816528" y="409926"/>
            <a:ext cx="43667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 Extra Bold" panose="02060903040505020403" pitchFamily="18" charset="0"/>
              </a:rPr>
              <a:t>Michael Jackson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ECCB7C-0335-444C-B443-B423A3346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454" y="0"/>
            <a:ext cx="569801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88F811-9056-4575-910A-2E67BEE95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853268" y="2993734"/>
            <a:ext cx="2366394" cy="2366394"/>
          </a:xfrm>
          <a:prstGeom prst="rect">
            <a:avLst/>
          </a:prstGeom>
        </p:spPr>
      </p:pic>
      <p:pic>
        <p:nvPicPr>
          <p:cNvPr id="4" name="Michael Jackson - Thursday at 2-24 PM">
            <a:hlinkClick r:id="" action="ppaction://media"/>
            <a:extLst>
              <a:ext uri="{FF2B5EF4-FFF2-40B4-BE49-F238E27FC236}">
                <a16:creationId xmlns:a16="http://schemas.microsoft.com/office/drawing/2014/main" id="{5B0A3D50-26F0-4F47-B337-0F83BDD9A9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409" y="58506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0A91C8-8F97-4134-9CE0-9EDFB98DDF83}"/>
              </a:ext>
            </a:extLst>
          </p:cNvPr>
          <p:cNvSpPr txBox="1"/>
          <p:nvPr/>
        </p:nvSpPr>
        <p:spPr>
          <a:xfrm>
            <a:off x="816528" y="409926"/>
            <a:ext cx="43667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 Extra Bold" panose="02060903040505020403" pitchFamily="18" charset="0"/>
              </a:rPr>
              <a:t>Stevie Wonder</a:t>
            </a:r>
          </a:p>
        </p:txBody>
      </p:sp>
      <p:pic>
        <p:nvPicPr>
          <p:cNvPr id="5122" name="Picture 2" descr="https://lh3.googleusercontent.com/dhXkcgeTw7rLP5uTbPY6UdqS7ukFiie5Ds_duJw-pwmH5DwOfvP62phjrIM7DUlVbpPzP7sJjRhXLi0qVfQOjQlUrSpgzV1762wsTsjsE484I4xHC9_l0cAC2uZgcsnlHVcYVHLC0AYP-m1CV1HRX0gAxA=s2048">
            <a:extLst>
              <a:ext uri="{FF2B5EF4-FFF2-40B4-BE49-F238E27FC236}">
                <a16:creationId xmlns:a16="http://schemas.microsoft.com/office/drawing/2014/main" id="{C4D337B2-FFE3-4AFA-8B84-7FC75038C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169" y="0"/>
            <a:ext cx="5264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lh6.googleusercontent.com/cfkpEj0oyCDi-AkNyUqMRWvuTcTVprAZ7biah3d23gkss6orMQCQcIvvEU6K0yiNrBiqkgQTYFoxzCXNCDdds90_R0LkTDAzOSSYfRH26-kcLLmAqJQaktNuJDkeIqIJMqFOFjAMRbiX0eCnenMthI6R9g=s2048">
            <a:extLst>
              <a:ext uri="{FF2B5EF4-FFF2-40B4-BE49-F238E27FC236}">
                <a16:creationId xmlns:a16="http://schemas.microsoft.com/office/drawing/2014/main" id="{16B61780-DF91-40DE-B615-80F93D208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84" y="2927757"/>
            <a:ext cx="3933504" cy="221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uesday at 9-26 AM">
            <a:hlinkClick r:id="" action="ppaction://media"/>
            <a:extLst>
              <a:ext uri="{FF2B5EF4-FFF2-40B4-BE49-F238E27FC236}">
                <a16:creationId xmlns:a16="http://schemas.microsoft.com/office/drawing/2014/main" id="{01109D0F-7D6E-480C-A179-DC36F6456A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84" y="54143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8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A404D3-93BF-4EE2-95B1-A3904795021F}"/>
              </a:ext>
            </a:extLst>
          </p:cNvPr>
          <p:cNvSpPr txBox="1"/>
          <p:nvPr/>
        </p:nvSpPr>
        <p:spPr>
          <a:xfrm>
            <a:off x="816528" y="409926"/>
            <a:ext cx="43667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 Extra Bold" panose="02060903040505020403" pitchFamily="18" charset="0"/>
              </a:rPr>
              <a:t>Michael Jordan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F397F7-BC40-44D9-B2F1-25EF900AA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4838" y="0"/>
            <a:ext cx="525925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0150BF-91EF-4499-A382-A2641981E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302013" y="2656203"/>
            <a:ext cx="2743205" cy="3072390"/>
          </a:xfrm>
          <a:prstGeom prst="rect">
            <a:avLst/>
          </a:prstGeom>
        </p:spPr>
      </p:pic>
      <p:pic>
        <p:nvPicPr>
          <p:cNvPr id="4" name="Nba - Thursday at 2-29 PM">
            <a:hlinkClick r:id="" action="ppaction://media"/>
            <a:extLst>
              <a:ext uri="{FF2B5EF4-FFF2-40B4-BE49-F238E27FC236}">
                <a16:creationId xmlns:a16="http://schemas.microsoft.com/office/drawing/2014/main" id="{F7F16536-5FC6-4BC8-AA9F-9FFA07060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6928" y="5838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5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9E951F-921D-467B-9377-AFFA52A160A4}"/>
              </a:ext>
            </a:extLst>
          </p:cNvPr>
          <p:cNvSpPr txBox="1"/>
          <p:nvPr/>
        </p:nvSpPr>
        <p:spPr>
          <a:xfrm>
            <a:off x="816527" y="409926"/>
            <a:ext cx="4829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 Extra Bold" panose="02060903040505020403" pitchFamily="18" charset="0"/>
              </a:rPr>
              <a:t>Raven Wilkinson</a:t>
            </a:r>
          </a:p>
        </p:txBody>
      </p:sp>
      <p:pic>
        <p:nvPicPr>
          <p:cNvPr id="6146" name="Picture 2" descr="https://lh6.googleusercontent.com/9naM6JQtusklHwf0rJ9KZGLO8Aa9s390ytuWmCo1Q0OMie6imc8eLKRBUNYqkBav4pAGhWzpPuR7EIMRKzLA2IJFO50tdcd1UNZDJMr_CrrTmdMBeOVnxDgcKXAQQhr2TKNLAmajcN-LdXYpdG1Iqhuxlw=s2048">
            <a:extLst>
              <a:ext uri="{FF2B5EF4-FFF2-40B4-BE49-F238E27FC236}">
                <a16:creationId xmlns:a16="http://schemas.microsoft.com/office/drawing/2014/main" id="{D232A530-AE91-4159-ADD1-746E473D4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743" y="0"/>
            <a:ext cx="5233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lh3.googleusercontent.com/9qLIXyg8SE9814m2tcnIfaowDMB736fLX7FLmtgIfNyTp4cZH8Y3kWhj7AEW3Dei8cRamhh9Kxn7JPzObGBpVPPyxGUJ0UE9lRAlHHWqYCzHZ9BM1dz9ytsBl-ivewlSjNtBgDAgL_04LmRDEvLyLUr-Sw=s2048">
            <a:extLst>
              <a:ext uri="{FF2B5EF4-FFF2-40B4-BE49-F238E27FC236}">
                <a16:creationId xmlns:a16="http://schemas.microsoft.com/office/drawing/2014/main" id="{2746CE7E-3B1F-45AA-AD8C-108DC4EB2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907" y="2765308"/>
            <a:ext cx="2836428" cy="301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aven - Tuesday at 8-57 AM">
            <a:hlinkClick r:id="" action="ppaction://media"/>
            <a:extLst>
              <a:ext uri="{FF2B5EF4-FFF2-40B4-BE49-F238E27FC236}">
                <a16:creationId xmlns:a16="http://schemas.microsoft.com/office/drawing/2014/main" id="{2D6D50D6-3900-49C0-96C9-12B12BB05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603" y="565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3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5.googleusercontent.com/4gPbUZ7J2bI79UTw51EeUnL5Auf62jk-mstI-mK6_NHYHxuxOROmpkRwx8KT2H9BRfheCVOuUzMS4avmxVwO5Wz8dpBHWmeqihtJtsgLEzHWOVi-zavbQNFVz9Qc-Tj-wrqv1u5TomyUECFPcbrvWOyfow=s2048">
            <a:extLst>
              <a:ext uri="{FF2B5EF4-FFF2-40B4-BE49-F238E27FC236}">
                <a16:creationId xmlns:a16="http://schemas.microsoft.com/office/drawing/2014/main" id="{65A9C58D-3D63-4C49-97FE-46B49E6026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" t="1102" r="1298"/>
          <a:stretch/>
        </p:blipFill>
        <p:spPr bwMode="auto">
          <a:xfrm>
            <a:off x="4681057" y="85019"/>
            <a:ext cx="6920917" cy="677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siEdlAjOHC9i_WmMg8yoLLmQSlTv33XDs4f4vRKuRUPTk3QJJ6ibuTRk5Pz7b6wbRtwNb6NuS4lxqC5K53ZqIxTiSPMFvEDY-MY9MWQsZxtvXBjdNVNLgYeAwTTJPnp3MzCgt_EsGfe0bKH4bwEFK-uQ4Q=s2048">
            <a:extLst>
              <a:ext uri="{FF2B5EF4-FFF2-40B4-BE49-F238E27FC236}">
                <a16:creationId xmlns:a16="http://schemas.microsoft.com/office/drawing/2014/main" id="{B7D298BE-4B04-4EA5-A816-0EFEDCB3F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086" y="2729752"/>
            <a:ext cx="2631591" cy="298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312916-281A-4D8D-A347-22F3648288EF}"/>
              </a:ext>
            </a:extLst>
          </p:cNvPr>
          <p:cNvSpPr txBox="1"/>
          <p:nvPr/>
        </p:nvSpPr>
        <p:spPr>
          <a:xfrm>
            <a:off x="816528" y="409926"/>
            <a:ext cx="43667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 Extra Bold" panose="02060903040505020403" pitchFamily="18" charset="0"/>
              </a:rPr>
              <a:t>Bill Russell</a:t>
            </a:r>
          </a:p>
        </p:txBody>
      </p:sp>
      <p:pic>
        <p:nvPicPr>
          <p:cNvPr id="2" name="Bill Russell - Monday at 4-49 PM">
            <a:hlinkClick r:id="" action="ppaction://media"/>
            <a:extLst>
              <a:ext uri="{FF2B5EF4-FFF2-40B4-BE49-F238E27FC236}">
                <a16:creationId xmlns:a16="http://schemas.microsoft.com/office/drawing/2014/main" id="{247B952C-B4C4-4496-9BD9-8A0A4243A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520" y="5712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0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2C90FC-98A6-4776-AD95-DCA3E74E8033}"/>
              </a:ext>
            </a:extLst>
          </p:cNvPr>
          <p:cNvSpPr txBox="1"/>
          <p:nvPr/>
        </p:nvSpPr>
        <p:spPr>
          <a:xfrm>
            <a:off x="816528" y="409926"/>
            <a:ext cx="43667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 Extra Bold" panose="02060903040505020403" pitchFamily="18" charset="0"/>
              </a:rPr>
              <a:t>Barack Obama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840168-63B0-4C2B-9763-CC558B481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0523" y="0"/>
            <a:ext cx="522222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8CFB8B-8389-455E-9B7F-C9247EF66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648005" y="3026329"/>
            <a:ext cx="2373989" cy="2965508"/>
          </a:xfrm>
          <a:prstGeom prst="rect">
            <a:avLst/>
          </a:prstGeom>
        </p:spPr>
      </p:pic>
      <p:pic>
        <p:nvPicPr>
          <p:cNvPr id="4" name="Barack Obama - Thursday at 9-22 AM">
            <a:hlinkClick r:id="" action="ppaction://media"/>
            <a:extLst>
              <a:ext uri="{FF2B5EF4-FFF2-40B4-BE49-F238E27FC236}">
                <a16:creationId xmlns:a16="http://schemas.microsoft.com/office/drawing/2014/main" id="{4BD89475-B55D-4846-968F-7D8AA6599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476" y="568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0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D092DC-1D15-4E2B-9459-37620AACCF54}"/>
              </a:ext>
            </a:extLst>
          </p:cNvPr>
          <p:cNvSpPr txBox="1"/>
          <p:nvPr/>
        </p:nvSpPr>
        <p:spPr>
          <a:xfrm>
            <a:off x="816528" y="409926"/>
            <a:ext cx="43667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 Extra Bold" panose="02060903040505020403" pitchFamily="18" charset="0"/>
              </a:rPr>
              <a:t>Aretha Franklin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1B6A2-E80C-4716-8AFF-13FDF59E98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396529" y="2897696"/>
            <a:ext cx="3096237" cy="3096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3FC859-3F97-4422-AE0E-A44490EF4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5072" y="0"/>
            <a:ext cx="5513798" cy="6858000"/>
          </a:xfrm>
          <a:prstGeom prst="rect">
            <a:avLst/>
          </a:prstGeom>
        </p:spPr>
      </p:pic>
      <p:pic>
        <p:nvPicPr>
          <p:cNvPr id="5" name="Song - Thursday at 9-42 AM">
            <a:hlinkClick r:id="" action="ppaction://media"/>
            <a:extLst>
              <a:ext uri="{FF2B5EF4-FFF2-40B4-BE49-F238E27FC236}">
                <a16:creationId xmlns:a16="http://schemas.microsoft.com/office/drawing/2014/main" id="{610C6418-EC18-4BC5-9787-D15B485D66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776" y="55402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3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6.googleusercontent.com/bFSKs3inqH9CCHg4_3PMOhfW-n-UrnSGqs3jiWYI8j1Yd3vLxaBR_zYxerrGJNBIxzCnMiABr23CRcvEmBTJ67xSf2YCstCwNBBws34vMDZg1uNjRhHNrtlp4hLC57IJOtL78BNlllZy34HptLJfPOxoRw=s2048">
            <a:extLst>
              <a:ext uri="{FF2B5EF4-FFF2-40B4-BE49-F238E27FC236}">
                <a16:creationId xmlns:a16="http://schemas.microsoft.com/office/drawing/2014/main" id="{1283EC31-F00E-47BA-9ADA-746EAB8BE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679" y="85987"/>
            <a:ext cx="7719321" cy="668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227A28-6536-4C3F-AD24-5247A6B211C3}"/>
              </a:ext>
            </a:extLst>
          </p:cNvPr>
          <p:cNvSpPr txBox="1"/>
          <p:nvPr/>
        </p:nvSpPr>
        <p:spPr>
          <a:xfrm>
            <a:off x="774582" y="409926"/>
            <a:ext cx="48460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 Extra Bold" panose="02060903040505020403" pitchFamily="18" charset="0"/>
              </a:rPr>
              <a:t>Mae Jemison</a:t>
            </a:r>
          </a:p>
        </p:txBody>
      </p:sp>
      <p:pic>
        <p:nvPicPr>
          <p:cNvPr id="1028" name="Picture 4" descr="https://lh4.googleusercontent.com/HO0d2iacrqX78kI-TWnc2mm5dQ2FTBp-4TtKHHhylKni0dV9Qa63m2UljjotA000eMnN4aZZGgtGBUZpDLaRjuU7PlsJzE4mp0Nge3uWaPN2LnevhCJaeIhKXeUq9gO8Lbm-iJdnZST6fjQucaUPPVy6jw=s2048">
            <a:extLst>
              <a:ext uri="{FF2B5EF4-FFF2-40B4-BE49-F238E27FC236}">
                <a16:creationId xmlns:a16="http://schemas.microsoft.com/office/drawing/2014/main" id="{E34B1D56-87F2-4158-AE4B-F86AD48C0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309" y="2461469"/>
            <a:ext cx="3883753" cy="388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stronaut - Tuesday at 9-18 AM">
            <a:hlinkClick r:id="" action="ppaction://media"/>
            <a:extLst>
              <a:ext uri="{FF2B5EF4-FFF2-40B4-BE49-F238E27FC236}">
                <a16:creationId xmlns:a16="http://schemas.microsoft.com/office/drawing/2014/main" id="{2747868C-C4F2-45A4-BB77-A91B1FF84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47" y="5649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3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5.googleusercontent.com/_CHEo9oSM2cZZH8tzO8gTY8qZjd8--FUnhCfpS5S8YpntuWUwHBsi0MjOGcgz5Uz-RRZD6v6t1EHq36FCFF_gAq5_jhaVQAv4TfVEgSP_NSQJKMcEFB9ACFIS3AvDy2iTHSKu0PF-rM-Z0FmuVBftoupJA=s2048">
            <a:extLst>
              <a:ext uri="{FF2B5EF4-FFF2-40B4-BE49-F238E27FC236}">
                <a16:creationId xmlns:a16="http://schemas.microsoft.com/office/drawing/2014/main" id="{E1B1392B-D33A-451B-85DD-5C2D0ACF0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262" y="0"/>
            <a:ext cx="8727348" cy="669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CACFE5-97E0-4EAE-A90F-D71D9FBE70EB}"/>
              </a:ext>
            </a:extLst>
          </p:cNvPr>
          <p:cNvSpPr txBox="1"/>
          <p:nvPr/>
        </p:nvSpPr>
        <p:spPr>
          <a:xfrm>
            <a:off x="816528" y="409926"/>
            <a:ext cx="59366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 Extra Bold" panose="02060903040505020403" pitchFamily="18" charset="0"/>
              </a:rPr>
              <a:t>Muhammed Ali</a:t>
            </a:r>
          </a:p>
        </p:txBody>
      </p:sp>
      <p:pic>
        <p:nvPicPr>
          <p:cNvPr id="2052" name="Picture 4" descr="https://lh4.googleusercontent.com/m2UEa4XS3SYEaGj2lwHVIKwXHluemAd8v3Q1Cc4XrJsFlvuvMeH0Fh5XXouKVNYMAUsKliPbWjCYBhc5ju3SyUn0x-DSTH9YAjZFpBit--e3TzgDuYNBuzkPVdWUB94toI_fdeQPf-wecc4vYtBwTrBq5Q=s2048">
            <a:extLst>
              <a:ext uri="{FF2B5EF4-FFF2-40B4-BE49-F238E27FC236}">
                <a16:creationId xmlns:a16="http://schemas.microsoft.com/office/drawing/2014/main" id="{C5ACA8A8-4813-4BA4-AAD2-818296F4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7" y="2758844"/>
            <a:ext cx="3232469" cy="323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uesday at 2-26 PM">
            <a:hlinkClick r:id="" action="ppaction://media"/>
            <a:extLst>
              <a:ext uri="{FF2B5EF4-FFF2-40B4-BE49-F238E27FC236}">
                <a16:creationId xmlns:a16="http://schemas.microsoft.com/office/drawing/2014/main" id="{992C3163-1134-4101-B141-DB8A3DCB3A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447" y="5686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9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D79EA3-01A8-49CB-8265-60287D0E9856}"/>
              </a:ext>
            </a:extLst>
          </p:cNvPr>
          <p:cNvSpPr txBox="1"/>
          <p:nvPr/>
        </p:nvSpPr>
        <p:spPr>
          <a:xfrm>
            <a:off x="816528" y="409926"/>
            <a:ext cx="43667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 Extra Bold" panose="02060903040505020403" pitchFamily="18" charset="0"/>
              </a:rPr>
              <a:t>Whitney Houston</a:t>
            </a:r>
          </a:p>
        </p:txBody>
      </p:sp>
      <p:pic>
        <p:nvPicPr>
          <p:cNvPr id="3074" name="Picture 2" descr="https://lh4.googleusercontent.com/n6k3mgIitJ-jPTo_BRujldxqsJ1MP6afUykX7d8jqT9aS5lh0IlWJ4Py4K11WdBMwgRxJE2NPZY_yDVOyQLTRqbArHS-1rDCSq9UHvTKNYWGEQEw033lBKJ9JaWdl3C-Z2070rTkYlpZiBfYiMxXlcKO0g=s2048">
            <a:extLst>
              <a:ext uri="{FF2B5EF4-FFF2-40B4-BE49-F238E27FC236}">
                <a16:creationId xmlns:a16="http://schemas.microsoft.com/office/drawing/2014/main" id="{9782932C-94D6-4DE4-98BD-1FC2E7E0F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167" y="-105662"/>
            <a:ext cx="7806210" cy="74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3.googleusercontent.com/UQnhZlQ3m9h-cBLD10Qwa699WWPZ1R6LXkTa-NyzqrQPU-4Iik3r3LKNZKO9UGDQzHdY3OYfjRnl_10u6K9xxJDusLubYWp_1-kXJ9k57rl5A9-JlHiGqpKHwB10hreEuH0TLlqPvR_csRMfpD84-LycYg=s2048">
            <a:extLst>
              <a:ext uri="{FF2B5EF4-FFF2-40B4-BE49-F238E27FC236}">
                <a16:creationId xmlns:a16="http://schemas.microsoft.com/office/drawing/2014/main" id="{C241811E-6085-429E-9618-97B42D0B1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724" y="2718033"/>
            <a:ext cx="198024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Whitney - Tuesday at 8-45 AM">
            <a:hlinkClick r:id="" action="ppaction://media"/>
            <a:extLst>
              <a:ext uri="{FF2B5EF4-FFF2-40B4-BE49-F238E27FC236}">
                <a16:creationId xmlns:a16="http://schemas.microsoft.com/office/drawing/2014/main" id="{B448E2A6-618B-4538-BE13-E2D2AF8E0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908" y="57080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8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CAA1C8-ABBA-44F6-9624-52FEAE366ECC}"/>
              </a:ext>
            </a:extLst>
          </p:cNvPr>
          <p:cNvSpPr txBox="1"/>
          <p:nvPr/>
        </p:nvSpPr>
        <p:spPr>
          <a:xfrm>
            <a:off x="816528" y="409926"/>
            <a:ext cx="43667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 Extra Bold" panose="02060903040505020403" pitchFamily="18" charset="0"/>
              </a:rPr>
              <a:t>Rosa Parks</a:t>
            </a:r>
          </a:p>
        </p:txBody>
      </p:sp>
      <p:pic>
        <p:nvPicPr>
          <p:cNvPr id="4098" name="Picture 2" descr="https://lh4.googleusercontent.com/bPZ4uBE5Hq9xptuXimholcRGh0TC1lfjRL0XNId55hBupESsZ7UIevhulimRttx8sDAsG-lqtwkYzwVI2hiT5T0ftLj1UPVVLU_5-4XCgt7cJ3rYoA_leqD8uUaq2h6mhzhEJmloynJIOhWFdhVAsvWQgQ=s2048">
            <a:extLst>
              <a:ext uri="{FF2B5EF4-FFF2-40B4-BE49-F238E27FC236}">
                <a16:creationId xmlns:a16="http://schemas.microsoft.com/office/drawing/2014/main" id="{0D18898E-3641-41C6-AA7D-F231A1B9B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581" y="109058"/>
            <a:ext cx="8411850" cy="640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4.googleusercontent.com/WXKR4-otqPSVq71NpiYbwoKlL7gTJvyeNTsTdNZCtmHVJClfqHkp8RWmZdf6ubIoX-IfzHy0usNFkFWWzmkYVa2kZs4VTjezpKlDEOG2INel2tXpYRZ43iMQ3P_TzQTyDW55beC_yGsP34Oh7DkZnIEUPw=s2048">
            <a:extLst>
              <a:ext uri="{FF2B5EF4-FFF2-40B4-BE49-F238E27FC236}">
                <a16:creationId xmlns:a16="http://schemas.microsoft.com/office/drawing/2014/main" id="{BC758C52-C417-46A1-B18D-FF839A177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7" y="2768366"/>
            <a:ext cx="2922515" cy="292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uesday at 12-11 PM">
            <a:hlinkClick r:id="" action="ppaction://media"/>
            <a:extLst>
              <a:ext uri="{FF2B5EF4-FFF2-40B4-BE49-F238E27FC236}">
                <a16:creationId xmlns:a16="http://schemas.microsoft.com/office/drawing/2014/main" id="{28648544-5E90-436A-ABC7-39334D855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347" y="56908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5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924431-EE74-44CB-A820-1BC8E3DC4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19611" y="2674954"/>
            <a:ext cx="2757881" cy="2757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8921C6-4130-41A8-B089-A1222F927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6049" y="0"/>
            <a:ext cx="889595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D034A6-2128-42F8-979B-3F83DF1FF0A5}"/>
              </a:ext>
            </a:extLst>
          </p:cNvPr>
          <p:cNvSpPr txBox="1"/>
          <p:nvPr/>
        </p:nvSpPr>
        <p:spPr>
          <a:xfrm>
            <a:off x="204132" y="367981"/>
            <a:ext cx="53409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Rockwell Extra Bold" panose="02060903040505020403" pitchFamily="18" charset="0"/>
              </a:rPr>
              <a:t>Bessie Coleman</a:t>
            </a:r>
          </a:p>
        </p:txBody>
      </p:sp>
      <p:pic>
        <p:nvPicPr>
          <p:cNvPr id="5" name="Bessie - Thursday at 9-33 AM">
            <a:hlinkClick r:id="" action="ppaction://media"/>
            <a:extLst>
              <a:ext uri="{FF2B5EF4-FFF2-40B4-BE49-F238E27FC236}">
                <a16:creationId xmlns:a16="http://schemas.microsoft.com/office/drawing/2014/main" id="{CCF6F370-A2FF-479F-8F1F-73888B622D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4132" y="5649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4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31</Words>
  <Application>Microsoft Office PowerPoint</Application>
  <PresentationFormat>Widescreen</PresentationFormat>
  <Paragraphs>14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Rockwell Extra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abrahmer</dc:creator>
  <cp:lastModifiedBy>abrahmer</cp:lastModifiedBy>
  <cp:revision>12</cp:revision>
  <dcterms:created xsi:type="dcterms:W3CDTF">2023-03-06T23:01:41Z</dcterms:created>
  <dcterms:modified xsi:type="dcterms:W3CDTF">2023-03-09T22:10:24Z</dcterms:modified>
</cp:coreProperties>
</file>